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4"/>
    <p:restoredTop sz="94648"/>
  </p:normalViewPr>
  <p:slideViewPr>
    <p:cSldViewPr snapToGrid="0" showGuides="1">
      <p:cViewPr>
        <p:scale>
          <a:sx n="105" d="100"/>
          <a:sy n="105" d="100"/>
        </p:scale>
        <p:origin x="144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91FE-937A-BF0C-3E99-7E276A225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2ACB6-D029-3161-CB28-577182202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7054A-26B0-5031-5673-79E88401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9E0ED-247A-001D-2D94-54D9DCC5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85B10-26E5-BE7A-240A-FEDD94AC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93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40F13-2B62-8294-EE78-813DF59C5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4142F-25A1-D168-5ACB-12FD4733A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C839D-80A0-BB0C-4C57-7FBEF9C2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B83D-2061-C9D3-6460-D1018295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FDB1F-3D15-C435-1411-D21CD657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05CF9E-9528-5755-FD72-DF702D4674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3CCF9-72EA-1E40-375F-41E19A7FA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DBE39-3709-1101-13F4-68CE6DD5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E4F39-312F-FDCB-0241-11050157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52080-9D4C-D150-5C0C-065E9E84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8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F9B6-98AD-37A5-CD91-37CC41B77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F5EB8-CB54-4287-6B7A-84EB38747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974BF-F8FC-D94E-9CBB-6556CA144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83519-DD54-6996-EC27-930B1BA5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8A9E9-90AC-D7DC-27C2-92869072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861D-8A32-EE19-EBFB-64946DE1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1FD4B-1E89-8488-1BA4-E525F6936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F157D-B851-B004-09D8-532178C1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89BC8-B6FF-9282-D815-5C2E716E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F7A2E-F1EC-2D07-E8CA-E917B3C9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7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AA93-46AA-1D14-5F20-A3EA8E86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FB5B6-82A3-6E21-DFD7-65CA81ABE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8F695-0990-90BD-B383-26C2C4497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FD01F-4FEE-2509-B759-43EF4D5C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3034D-D6D2-C03E-3993-508B251D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204F2-C26D-EAF4-BBD5-3AD11ABD6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53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669A-5456-7460-E441-2FB40A30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856AF-78B3-8596-64DD-E250E6183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AB270-4D0C-143D-99E2-99AB8C274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B3390-138A-75ED-097B-0C9129F66B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F0755D-C303-BB3F-0C75-F432023A5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43CE22-3A6F-B355-70E3-DFE1F2D60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E6115-CFB7-5F8E-1BA1-2B837596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D7AA4-554F-54F3-9DAC-CB222B7A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13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7DAE-A4CC-C0A5-A905-49C7DBD0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9F815-9589-2055-9F73-CCDAB216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334F9-9D8E-25D4-7D2F-262871D9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37E6D-E68F-711C-F5D3-EF11518B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1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E97F3-7FE5-D6F9-D689-F15EB0D88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DFFE2-34E1-4F64-54A2-CE27821E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36EC3-EA7B-D0BD-503D-349D27FB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81A6-9831-4E32-34C8-0F8CCE52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395C3-0DCC-C242-3110-BCA0C7415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584D4-326B-7678-29AC-06AE52BAB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85D1D-A95D-23FC-8B29-8B0B3E73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33850-D747-1B35-2E5C-0090F41B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2D07B-15E9-FA77-4FFC-A9196A78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3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B142-6640-C084-97A5-700D87AE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A08583-3A92-8032-1912-F9290CBC6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56556-7C8C-B28B-DE56-4E508EE1E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1474C-C35C-E036-BB18-7F010779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483EA4-D324-193B-2051-945B85261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2A743-7C6E-4FD1-E37E-4C3D63C82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4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C59B32-EB37-EBD2-8A16-2AC5761B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60035-2CA5-7858-ED2C-89D441126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D76C6-2C92-5DA9-20F5-E9D1BFC8F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416CD-155F-6C4D-B956-F7C240EC6468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E39C-6068-227F-1CF1-CEED011C0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1F8E7-8F92-6D0B-B8FF-E82EF0F79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9F062-B4DC-5948-B5D6-D32C3DA5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2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BAD38-981C-9A9C-5457-E2B0BA4E5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33" r="19917"/>
          <a:stretch/>
        </p:blipFill>
        <p:spPr>
          <a:xfrm>
            <a:off x="132289" y="137160"/>
            <a:ext cx="3086579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67982B-A354-08CE-1665-BA7CC0BD6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0" r="18385"/>
          <a:stretch/>
        </p:blipFill>
        <p:spPr>
          <a:xfrm>
            <a:off x="6451177" y="150741"/>
            <a:ext cx="3086579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2E5F14-0CC2-D937-A28D-3101C9101013}"/>
              </a:ext>
            </a:extLst>
          </p:cNvPr>
          <p:cNvSpPr txBox="1"/>
          <p:nvPr/>
        </p:nvSpPr>
        <p:spPr>
          <a:xfrm>
            <a:off x="723900" y="3886200"/>
            <a:ext cx="22797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DAPI – Blue</a:t>
            </a:r>
          </a:p>
          <a:p>
            <a:pPr marL="342900" indent="-342900">
              <a:buAutoNum type="arabicPeriod"/>
            </a:pPr>
            <a:r>
              <a:rPr lang="en-US" dirty="0"/>
              <a:t>CD38 – Orange</a:t>
            </a:r>
          </a:p>
          <a:p>
            <a:pPr marL="342900" indent="-342900">
              <a:buAutoNum type="arabicPeriod"/>
            </a:pPr>
            <a:r>
              <a:rPr lang="en-US" dirty="0"/>
              <a:t>CD8a – Pink</a:t>
            </a:r>
          </a:p>
          <a:p>
            <a:pPr marL="342900" indent="-342900">
              <a:buAutoNum type="arabicPeriod"/>
            </a:pPr>
            <a:r>
              <a:rPr lang="en-US" dirty="0"/>
              <a:t>FoxP3 – White</a:t>
            </a:r>
          </a:p>
          <a:p>
            <a:pPr marL="342900" indent="-342900">
              <a:buAutoNum type="arabicPeriod"/>
            </a:pPr>
            <a:r>
              <a:rPr lang="en-US" dirty="0"/>
              <a:t>CD11C – Red</a:t>
            </a:r>
          </a:p>
          <a:p>
            <a:pPr marL="342900" indent="-342900">
              <a:buAutoNum type="arabicPeriod"/>
            </a:pPr>
            <a:r>
              <a:rPr lang="en-US" dirty="0"/>
              <a:t>CD11b – Dark Blue</a:t>
            </a:r>
          </a:p>
          <a:p>
            <a:pPr marL="342900" indent="-342900">
              <a:buAutoNum type="arabicPeriod"/>
            </a:pPr>
            <a:r>
              <a:rPr lang="en-US" dirty="0"/>
              <a:t>CD3 – Yellow</a:t>
            </a:r>
          </a:p>
          <a:p>
            <a:pPr marL="342900" indent="-342900">
              <a:buAutoNum type="arabicPeriod"/>
            </a:pPr>
            <a:r>
              <a:rPr lang="en-US" dirty="0"/>
              <a:t>CD4 – Green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3AC5C-A944-B0E5-4289-B3325EAF1039}"/>
              </a:ext>
            </a:extLst>
          </p:cNvPr>
          <p:cNvSpPr txBox="1"/>
          <p:nvPr/>
        </p:nvSpPr>
        <p:spPr>
          <a:xfrm>
            <a:off x="3480252" y="3886200"/>
            <a:ext cx="31394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Treg – White Arrow</a:t>
            </a:r>
          </a:p>
          <a:p>
            <a:r>
              <a:rPr lang="en-US" dirty="0"/>
              <a:t>APC – Red Arrow</a:t>
            </a:r>
          </a:p>
          <a:p>
            <a:r>
              <a:rPr lang="en-US" dirty="0"/>
              <a:t>Macrophage – Light Blue Arrow</a:t>
            </a:r>
          </a:p>
          <a:p>
            <a:r>
              <a:rPr lang="en-US" dirty="0"/>
              <a:t>CD4+ – Green Arrow</a:t>
            </a:r>
          </a:p>
          <a:p>
            <a:r>
              <a:rPr lang="en-US" dirty="0"/>
              <a:t>CD8+ – Pink Arrow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0B7C55-1F3B-09C1-D513-2FDF0CCAE56A}"/>
              </a:ext>
            </a:extLst>
          </p:cNvPr>
          <p:cNvCxnSpPr>
            <a:cxnSpLocks/>
          </p:cNvCxnSpPr>
          <p:nvPr/>
        </p:nvCxnSpPr>
        <p:spPr>
          <a:xfrm>
            <a:off x="484427" y="2103754"/>
            <a:ext cx="104822" cy="2532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8C3664-BD4E-A706-503A-718F1CEA0656}"/>
              </a:ext>
            </a:extLst>
          </p:cNvPr>
          <p:cNvCxnSpPr>
            <a:cxnSpLocks/>
          </p:cNvCxnSpPr>
          <p:nvPr/>
        </p:nvCxnSpPr>
        <p:spPr>
          <a:xfrm>
            <a:off x="1081889" y="1750941"/>
            <a:ext cx="85605" cy="2921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D4AA5-6AA6-6FBB-0338-E8945B3E33D9}"/>
              </a:ext>
            </a:extLst>
          </p:cNvPr>
          <p:cNvCxnSpPr/>
          <p:nvPr/>
        </p:nvCxnSpPr>
        <p:spPr>
          <a:xfrm>
            <a:off x="1354105" y="2070875"/>
            <a:ext cx="148683" cy="2453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9E3273-BE44-B53D-7A3F-8D2243A351E5}"/>
              </a:ext>
            </a:extLst>
          </p:cNvPr>
          <p:cNvCxnSpPr>
            <a:cxnSpLocks/>
          </p:cNvCxnSpPr>
          <p:nvPr/>
        </p:nvCxnSpPr>
        <p:spPr>
          <a:xfrm flipH="1">
            <a:off x="2326004" y="2625505"/>
            <a:ext cx="208964" cy="2007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B50360-2F76-0C12-D377-75106832592D}"/>
              </a:ext>
            </a:extLst>
          </p:cNvPr>
          <p:cNvCxnSpPr>
            <a:cxnSpLocks/>
          </p:cNvCxnSpPr>
          <p:nvPr/>
        </p:nvCxnSpPr>
        <p:spPr>
          <a:xfrm flipH="1">
            <a:off x="2432344" y="3173240"/>
            <a:ext cx="270115" cy="724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1AB158-2757-C13C-B669-9910024E6B44}"/>
              </a:ext>
            </a:extLst>
          </p:cNvPr>
          <p:cNvCxnSpPr>
            <a:cxnSpLocks/>
          </p:cNvCxnSpPr>
          <p:nvPr/>
        </p:nvCxnSpPr>
        <p:spPr>
          <a:xfrm flipH="1" flipV="1">
            <a:off x="1545440" y="1922260"/>
            <a:ext cx="264224" cy="1027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497D51-A894-C1D3-F5AF-E5223844DE72}"/>
              </a:ext>
            </a:extLst>
          </p:cNvPr>
          <p:cNvCxnSpPr>
            <a:cxnSpLocks/>
          </p:cNvCxnSpPr>
          <p:nvPr/>
        </p:nvCxnSpPr>
        <p:spPr>
          <a:xfrm flipH="1">
            <a:off x="3009904" y="2625505"/>
            <a:ext cx="208964" cy="2007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37DDF9-3E92-E752-9512-8C89D96410F7}"/>
              </a:ext>
            </a:extLst>
          </p:cNvPr>
          <p:cNvCxnSpPr>
            <a:cxnSpLocks/>
          </p:cNvCxnSpPr>
          <p:nvPr/>
        </p:nvCxnSpPr>
        <p:spPr>
          <a:xfrm flipH="1">
            <a:off x="8911206" y="340509"/>
            <a:ext cx="163927" cy="2040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5477260-4456-7129-07B7-2A2B6C146E30}"/>
              </a:ext>
            </a:extLst>
          </p:cNvPr>
          <p:cNvCxnSpPr>
            <a:cxnSpLocks/>
          </p:cNvCxnSpPr>
          <p:nvPr/>
        </p:nvCxnSpPr>
        <p:spPr>
          <a:xfrm flipH="1" flipV="1">
            <a:off x="3531138" y="1890328"/>
            <a:ext cx="235640" cy="1027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09D53D63-4A7B-5456-F4AD-C8C768F13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32" r="22170"/>
          <a:stretch/>
        </p:blipFill>
        <p:spPr>
          <a:xfrm>
            <a:off x="3291733" y="137160"/>
            <a:ext cx="3086579" cy="3200400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D897CD2-1F91-718E-F548-3A95A3AFE1A1}"/>
              </a:ext>
            </a:extLst>
          </p:cNvPr>
          <p:cNvCxnSpPr>
            <a:cxnSpLocks/>
          </p:cNvCxnSpPr>
          <p:nvPr/>
        </p:nvCxnSpPr>
        <p:spPr>
          <a:xfrm flipH="1">
            <a:off x="3607595" y="2157818"/>
            <a:ext cx="235395" cy="368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35568C4-AD30-5C07-C1E0-380969D9F106}"/>
              </a:ext>
            </a:extLst>
          </p:cNvPr>
          <p:cNvSpPr txBox="1"/>
          <p:nvPr/>
        </p:nvSpPr>
        <p:spPr>
          <a:xfrm>
            <a:off x="1175011" y="351686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3BA29C-D126-7EDE-1EC2-D7C081F03DC2}"/>
              </a:ext>
            </a:extLst>
          </p:cNvPr>
          <p:cNvSpPr txBox="1"/>
          <p:nvPr/>
        </p:nvSpPr>
        <p:spPr>
          <a:xfrm flipH="1">
            <a:off x="4444570" y="3434005"/>
            <a:ext cx="78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GVHD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7E36D0E-7F6B-A6AF-7214-6C52429C3C57}"/>
              </a:ext>
            </a:extLst>
          </p:cNvPr>
          <p:cNvSpPr txBox="1"/>
          <p:nvPr/>
        </p:nvSpPr>
        <p:spPr>
          <a:xfrm flipH="1">
            <a:off x="7597711" y="3402958"/>
            <a:ext cx="78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GVHD</a:t>
            </a:r>
          </a:p>
        </p:txBody>
      </p:sp>
    </p:spTree>
    <p:extLst>
      <p:ext uri="{BB962C8B-B14F-4D97-AF65-F5344CB8AC3E}">
        <p14:creationId xmlns:p14="http://schemas.microsoft.com/office/powerpoint/2010/main" val="1863238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51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Pfeiffer, Brent J</dc:creator>
  <cp:lastModifiedBy>Pfeiffer, Brent J</cp:lastModifiedBy>
  <cp:revision>2</cp:revision>
  <dcterms:created xsi:type="dcterms:W3CDTF">2024-01-02T20:09:52Z</dcterms:created>
  <dcterms:modified xsi:type="dcterms:W3CDTF">2024-01-04T23:00:55Z</dcterms:modified>
</cp:coreProperties>
</file>